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61" r:id="rId3"/>
    <p:sldId id="258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280EC-B743-4FC9-8F1F-1E9F7858D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B876AC-F1E5-4B06-BCE1-DBDF2F90D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0800D5-645D-40A0-801C-D3C140EC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EE32-3725-4252-9B81-25721A09A3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551379-6BA3-4B21-AEF5-1A2F0B06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A5AED6-6D1E-4F46-9435-C735DAD2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D256-3894-4644-B7CD-8B6A627652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8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B24CD-AE3B-4AAD-B64D-4697517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3DEB54-3CEA-4D6C-B8DC-BB31E51D3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57161F-6D80-4F6F-BB70-3D4D751B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EE32-3725-4252-9B81-25721A09A3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CCE583-73B6-4834-B0F9-D4DE2EE9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9E4EFC-D211-4EED-B788-43ACA5EA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D256-3894-4644-B7CD-8B6A627652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E03603-FE5F-4E98-9DF8-34A55EB85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19386E-E9C7-48F0-8F66-C2D58A349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89523A-EA6E-468F-AF68-9D85F71B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EE32-3725-4252-9B81-25721A09A3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507986-A7BE-41C1-B8AC-DDD3893C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0B16DA-A28E-4AEE-8578-82D16DDB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D256-3894-4644-B7CD-8B6A627652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88042-8FDC-40A3-9D56-BB1024D6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EE1ED4-5BCD-408C-A178-00D20CEC1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7BE38F-7F9A-4216-AED6-F0A40817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EE32-3725-4252-9B81-25721A09A3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C16B4E-80D8-453A-BBE2-17D740A3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CFA1D-3990-4F91-95E4-6D6790B7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D256-3894-4644-B7CD-8B6A627652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9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13E83-B7E5-422D-8E54-14434621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4237D-A4F6-4BF3-B7FE-A378E00CD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8DF4A3-3344-4FC2-AA67-DC912133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EE32-3725-4252-9B81-25721A09A3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8A4DEA-3EBE-435C-8BDD-A22AC3F4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76089A-80D8-4D65-9579-DF05E884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D256-3894-4644-B7CD-8B6A627652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5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CB780D-33A2-4150-A1A2-A61652C67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AE6006-ADF8-4FF4-9344-EC6E48079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185FD5-6F04-4DFB-B0DD-541170BE5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A6B43D-D55E-4BF1-9AC0-86ABAA27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EE32-3725-4252-9B81-25721A09A3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A6E45C-570F-460C-A920-AFEDBA64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EE8703-DDB0-4E03-84DD-3F34023F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D256-3894-4644-B7CD-8B6A627652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4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6AA304-0C62-443C-8304-204826DE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489824-93A2-42D8-9C2C-38A50B39F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7948E9-ED48-4F22-8538-9403EC595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B81827-A143-4DC4-8BA2-09965F10D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565D65-0FD7-4510-A7F8-2FE0B4012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521BBFC-685D-4712-8917-C13258A9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EE32-3725-4252-9B81-25721A09A3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B18DE0-0F70-4571-8185-974B1E3B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85B1CC-B365-4D23-86CD-17190F1E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D256-3894-4644-B7CD-8B6A627652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7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B80C2-B5F1-46D7-B31E-84E8EA8EF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53A85B-97E0-4BED-A6DF-17883BD4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EE32-3725-4252-9B81-25721A09A3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D1760C-8F79-4E11-940B-61F4B3C5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AD1E14-B3AB-4516-AC7B-022ABA61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D256-3894-4644-B7CD-8B6A627652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69B046-8CAA-4E83-8736-676CE9DE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EE32-3725-4252-9B81-25721A09A3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F016EF-7648-42DA-AE00-B9F2024B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EF9919-5CF7-4FF5-8758-B9903930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D256-3894-4644-B7CD-8B6A627652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0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63786-A6F9-43E0-B903-458054D7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90322D-7383-4721-92F1-664501F9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32EFF8-0A27-4850-964F-0D84481EA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04F7F2-5B3C-4B60-B90D-BC76C5D5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EE32-3725-4252-9B81-25721A09A3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C6C800-5000-4A9A-80DA-ED25584A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B657CF-945C-41CF-B923-4A8CD0E0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D256-3894-4644-B7CD-8B6A627652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8D9C6-5615-4D6C-8A64-1E93A8122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D9E8863-746B-49B5-ABD4-A184BA5EB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C7EEE5-17FA-4718-A37A-5C4B3962C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9F7119-062F-4789-96AD-56BE3481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EE32-3725-4252-9B81-25721A09A3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8BA684-68A8-4C1E-9BFD-13BA58A0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8E68A6-38C7-4D42-BCD5-CD050B05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ED256-3894-4644-B7CD-8B6A627652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6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E7CF40-6FD1-410A-9823-615CD510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486CCB-9206-4402-87A8-3A847B474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852EAE-CA50-4C70-A037-9B340154A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7EE32-3725-4252-9B81-25721A09A38C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E4133B-B7FD-4599-B7E5-8C28677D0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600C51-463C-4418-92C2-9CAA4B955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D256-3894-4644-B7CD-8B6A6276524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1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EA7226C-610F-48D0-B66E-9E084AD9F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657255"/>
              </p:ext>
            </p:extLst>
          </p:nvPr>
        </p:nvGraphicFramePr>
        <p:xfrm>
          <a:off x="913665" y="4667979"/>
          <a:ext cx="1897166" cy="172866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897166">
                  <a:extLst>
                    <a:ext uri="{9D8B030D-6E8A-4147-A177-3AD203B41FA5}">
                      <a16:colId xmlns:a16="http://schemas.microsoft.com/office/drawing/2014/main" val="309713625"/>
                    </a:ext>
                  </a:extLst>
                </a:gridCol>
              </a:tblGrid>
              <a:tr h="131805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BRUN Fanny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357420480"/>
                  </a:ext>
                </a:extLst>
              </a:tr>
              <a:tr h="22317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MENEGOZ Martin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963920746"/>
                  </a:ext>
                </a:extLst>
              </a:tr>
              <a:tr h="22317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SIX Delphine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617774358"/>
                  </a:ext>
                </a:extLst>
              </a:tr>
              <a:tr h="22317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BOUDEVILLAIN Brice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4140608555"/>
                  </a:ext>
                </a:extLst>
              </a:tr>
              <a:tr h="22317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GOUTTEVIN Isabelle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70756354"/>
                  </a:ext>
                </a:extLst>
              </a:tr>
              <a:tr h="22317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DUMONT Marie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830298037"/>
                  </a:ext>
                </a:extLst>
              </a:tr>
              <a:tr h="223177"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REVEILLET Marion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310162770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FB22480-2510-4A7D-AAA0-62154F3FB1C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240283" y="1586873"/>
            <a:ext cx="110235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150A31-56ED-4D90-995E-17245FBD3262}"/>
              </a:ext>
            </a:extLst>
          </p:cNvPr>
          <p:cNvSpPr txBox="1"/>
          <p:nvPr/>
        </p:nvSpPr>
        <p:spPr>
          <a:xfrm>
            <a:off x="3226149" y="5657979"/>
            <a:ext cx="3188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+ Arnaud REBOUD (stage M2, 5 </a:t>
            </a:r>
            <a:r>
              <a:rPr lang="fr-FR" sz="1400" dirty="0" err="1"/>
              <a:t>months</a:t>
            </a:r>
            <a:r>
              <a:rPr lang="fr-FR" sz="1400" dirty="0"/>
              <a:t>)</a:t>
            </a:r>
          </a:p>
          <a:p>
            <a:r>
              <a:rPr lang="fr-FR" sz="1400" dirty="0"/>
              <a:t>+ PhD (</a:t>
            </a:r>
            <a:r>
              <a:rPr lang="fr-FR" sz="1400" dirty="0" err="1"/>
              <a:t>starting</a:t>
            </a:r>
            <a:r>
              <a:rPr lang="fr-FR" sz="1400" dirty="0"/>
              <a:t> Oct. 2022)</a:t>
            </a:r>
          </a:p>
          <a:p>
            <a:r>
              <a:rPr lang="fr-FR" sz="1400" dirty="0"/>
              <a:t>+ Postdoc (2 </a:t>
            </a:r>
            <a:r>
              <a:rPr lang="fr-FR" sz="1400" dirty="0" err="1"/>
              <a:t>years</a:t>
            </a:r>
            <a:r>
              <a:rPr lang="fr-FR" sz="1400" dirty="0"/>
              <a:t>, </a:t>
            </a:r>
            <a:r>
              <a:rPr lang="fr-FR" sz="1400" dirty="0" err="1"/>
              <a:t>starting</a:t>
            </a:r>
            <a:r>
              <a:rPr lang="fr-FR" sz="1400" dirty="0"/>
              <a:t> in 2022)</a:t>
            </a:r>
            <a:endParaRPr lang="en-US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CF3D4F-03B2-4668-AC79-D3791F267CB9}"/>
              </a:ext>
            </a:extLst>
          </p:cNvPr>
          <p:cNvSpPr txBox="1"/>
          <p:nvPr/>
        </p:nvSpPr>
        <p:spPr>
          <a:xfrm>
            <a:off x="2002329" y="2405115"/>
            <a:ext cx="8187341" cy="12003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b="1" dirty="0"/>
              <a:t>Impact of Future Rain/snow transition height On Glacier mass balance (</a:t>
            </a:r>
            <a:r>
              <a:rPr lang="en-GB" sz="3600" b="1" dirty="0" err="1"/>
              <a:t>iFROG</a:t>
            </a:r>
            <a:r>
              <a:rPr lang="en-GB" sz="3600" b="1" dirty="0"/>
              <a:t>)</a:t>
            </a:r>
            <a:endParaRPr lang="en-US" sz="36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1DD661A-0307-4B24-8557-3E985DF42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24" y="4127330"/>
            <a:ext cx="2470322" cy="247032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C61281F-CC24-4526-B021-34E8E7C68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1" y="149096"/>
            <a:ext cx="1450848" cy="16032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1AC9BA8-EF7F-49CC-BC98-2ED4ADC9C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630" y="260348"/>
            <a:ext cx="1611164" cy="132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DA6D92-502F-433B-BE3C-11154E42B510}"/>
              </a:ext>
            </a:extLst>
          </p:cNvPr>
          <p:cNvSpPr/>
          <p:nvPr/>
        </p:nvSpPr>
        <p:spPr>
          <a:xfrm>
            <a:off x="7622848" y="2247544"/>
            <a:ext cx="4161801" cy="35379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515EBD04-05A1-4D21-8A8A-5504FD705C5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92335" y="1622273"/>
            <a:ext cx="5599407" cy="3429125"/>
          </a:xfrm>
          <a:prstGeom prst="rect">
            <a:avLst/>
          </a:prstGeom>
          <a:ln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2588CD3-9F4A-4851-90CB-9AD25646C07A}"/>
              </a:ext>
            </a:extLst>
          </p:cNvPr>
          <p:cNvSpPr txBox="1"/>
          <p:nvPr/>
        </p:nvSpPr>
        <p:spPr>
          <a:xfrm>
            <a:off x="608041" y="5114203"/>
            <a:ext cx="6254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Point surface mass balance simulated with Crocus mode, using averaged summer conditions (over 1996–2015), snowy winter conditions (pink) and dry winter conditions (blue). Adapted from </a:t>
            </a:r>
            <a:r>
              <a:rPr lang="en-GB" i="1" dirty="0" err="1"/>
              <a:t>Réveillet</a:t>
            </a:r>
            <a:r>
              <a:rPr lang="en-GB" i="1" dirty="0"/>
              <a:t> et al., 2018.</a:t>
            </a:r>
            <a:endParaRPr lang="en-US" i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75709C-AE2F-429A-B8C8-0A5E58F26385}"/>
              </a:ext>
            </a:extLst>
          </p:cNvPr>
          <p:cNvSpPr txBox="1"/>
          <p:nvPr/>
        </p:nvSpPr>
        <p:spPr>
          <a:xfrm>
            <a:off x="1815657" y="898373"/>
            <a:ext cx="313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already</a:t>
            </a:r>
            <a:r>
              <a:rPr lang="fr-FR" sz="2400" dirty="0"/>
              <a:t> know:</a:t>
            </a:r>
            <a:endParaRPr lang="en-US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2CCB617-BF98-43E0-BECC-98C487A0E0DF}"/>
              </a:ext>
            </a:extLst>
          </p:cNvPr>
          <p:cNvSpPr txBox="1"/>
          <p:nvPr/>
        </p:nvSpPr>
        <p:spPr>
          <a:xfrm>
            <a:off x="7773207" y="2418682"/>
            <a:ext cx="3805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What</a:t>
            </a:r>
            <a:r>
              <a:rPr lang="fr-FR" sz="2400" dirty="0"/>
              <a:t> </a:t>
            </a:r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would</a:t>
            </a:r>
            <a:r>
              <a:rPr lang="fr-FR" sz="2400" dirty="0"/>
              <a:t> like to know:</a:t>
            </a:r>
            <a:endParaRPr lang="en-US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F88370-2D54-4EAE-AD65-F3D747CE7A51}"/>
              </a:ext>
            </a:extLst>
          </p:cNvPr>
          <p:cNvSpPr txBox="1"/>
          <p:nvPr/>
        </p:nvSpPr>
        <p:spPr>
          <a:xfrm>
            <a:off x="7920075" y="3011937"/>
            <a:ext cx="3579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the impacts of the </a:t>
            </a:r>
            <a:r>
              <a:rPr lang="fr-FR" dirty="0" err="1"/>
              <a:t>albedo</a:t>
            </a:r>
            <a:r>
              <a:rPr lang="fr-FR" dirty="0"/>
              <a:t> feedbacks on the future?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Are </a:t>
            </a:r>
            <a:r>
              <a:rPr lang="fr-FR" dirty="0" err="1"/>
              <a:t>they</a:t>
            </a:r>
            <a:r>
              <a:rPr lang="fr-FR" dirty="0"/>
              <a:t> the </a:t>
            </a:r>
            <a:r>
              <a:rPr lang="fr-FR" dirty="0" err="1"/>
              <a:t>same</a:t>
            </a:r>
            <a:r>
              <a:rPr lang="fr-FR" dirty="0"/>
              <a:t> </a:t>
            </a:r>
            <a:r>
              <a:rPr lang="fr-FR" dirty="0" err="1"/>
              <a:t>everywhere</a:t>
            </a:r>
            <a:r>
              <a:rPr lang="fr-FR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How </a:t>
            </a:r>
            <a:r>
              <a:rPr lang="fr-FR" dirty="0" err="1"/>
              <a:t>much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miss </a:t>
            </a:r>
            <a:r>
              <a:rPr lang="fr-FR" dirty="0" err="1"/>
              <a:t>with</a:t>
            </a:r>
            <a:r>
              <a:rPr lang="fr-FR" dirty="0"/>
              <a:t> state-of-the-art glacier </a:t>
            </a:r>
            <a:r>
              <a:rPr lang="fr-FR" dirty="0" err="1"/>
              <a:t>evolution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6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5.png">
            <a:extLst>
              <a:ext uri="{FF2B5EF4-FFF2-40B4-BE49-F238E27FC236}">
                <a16:creationId xmlns:a16="http://schemas.microsoft.com/office/drawing/2014/main" id="{A9B67D8A-7BE0-4F21-B998-41D3DBA0A5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06" y="1029457"/>
            <a:ext cx="9226695" cy="479908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87630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20360D6-B3BC-4138-B26E-36851DF38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85" y="670297"/>
            <a:ext cx="9098249" cy="561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821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138</Words>
  <Application>Microsoft Office PowerPoint</Application>
  <PresentationFormat>Grand écran</PresentationFormat>
  <Paragraphs>20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Brun</dc:creator>
  <cp:lastModifiedBy>Fanny Brun</cp:lastModifiedBy>
  <cp:revision>7</cp:revision>
  <dcterms:created xsi:type="dcterms:W3CDTF">2022-02-14T12:14:16Z</dcterms:created>
  <dcterms:modified xsi:type="dcterms:W3CDTF">2022-03-08T16:31:44Z</dcterms:modified>
</cp:coreProperties>
</file>